
<file path=[Content_Types].xml><?xml version="1.0" encoding="utf-8"?>
<Types xmlns="http://schemas.openxmlformats.org/package/2006/content-types">
  <Default ContentType="application/x-fontdata" Extension="fntdata"/>
  <Default ContentType="image/jpeg" Extension="jpeg"/>
  <Default ContentType="image/png" Extension="png"/>
  <Default ContentType="application/vnd.openxmlformats-package.relationships+xml" Extension="rels"/>
  <Default ContentType="image/svg+xml" Extension="svg"/>
  <Default ContentType="application/xml" Extension="xml"/>
  <Override ContentType="application/vnd.openxmlformats-officedocument.extended-properties+xml" PartName="/docProps/app.xml"/>
  <Override ContentType="application/vnd.openxmlformats-package.core-properties+xml" PartName="/docProps/core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11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1.xml"/>
  <Override ContentType="application/vnd.openxmlformats-officedocument.presentationml.tableStyles+xml" PartName="/ppt/tableStyles.xml"/>
  <Override ContentType="application/vnd.openxmlformats-officedocument.theme+xml" PartName="/ppt/theme/theme1.xml"/>
  <Override ContentType="application/vnd.openxmlformats-officedocument.presentationml.viewProps+xml" PartName="/ppt/viewProps.xml"/>
</Types>
</file>

<file path=_rels/.rels><?xml version="1.0" encoding="UTF-8" standalone="yes"?><Relationships xmlns="http://schemas.openxmlformats.org/package/2006/relationships"><Relationship Id="rId1" Target="ppt/presentation.xml" Type="http://schemas.openxmlformats.org/officeDocument/2006/relationships/officeDocument"/><Relationship Id="rId2" Target="docProps/thumbnail.jpeg" Type="http://schemas.openxmlformats.org/package/2006/relationships/metadata/thumbnail"/><Relationship Id="rId3" Target="docProps/core.xml" Type="http://schemas.openxmlformats.org/package/2006/relationships/metadata/core-properties"/><Relationship Id="rId4" Target="docProps/app.xml" Type="http://schemas.openxmlformats.org/officeDocument/2006/relationships/extended-properties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embedTrueTypeFonts="true">
  <p:sldMasterIdLst>
    <p:sldMasterId id="2147483648" r:id="rId1"/>
  </p:sldMasterIdLst>
  <p:sldIdLst>
    <p:sldId id="256" r:id="rId6"/>
  </p:sldIdLst>
  <p:sldSz cx="29260800" cy="43891200"/>
  <p:notesSz cx="6858000" cy="9144000"/>
  <p:embeddedFontLst>
    <p:embeddedFont>
      <p:font typeface="Sloop Script Pro" charset="1" panose="00000000000000090000"/>
      <p:regular r:id="rId7"/>
    </p:embeddedFont>
    <p:embeddedFont>
      <p:font typeface="Anonymous Pro Bold" charset="1" panose="02060809030202000504"/>
      <p:regular r:id="rId8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 autoAdjust="0"/>
    <p:restoredTop sz="94622" autoAdjust="0"/>
  </p:normalViewPr>
  <p:slideViewPr>
    <p:cSldViewPr>
      <p:cViewPr varScale="1">
        <p:scale>
          <a:sx n="74" d="100"/>
          <a:sy n="74" d="100"/>
        </p:scale>
        <p:origin x="-1092" y="-9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<Relationships xmlns="http://schemas.openxmlformats.org/package/2006/relationships"><Relationship Id="rId1" Target="slideMasters/slideMaster1.xml" Type="http://schemas.openxmlformats.org/officeDocument/2006/relationships/slideMaster"/><Relationship Id="rId2" Target="presProps.xml" Type="http://schemas.openxmlformats.org/officeDocument/2006/relationships/presProps"/><Relationship Id="rId3" Target="viewProps.xml" Type="http://schemas.openxmlformats.org/officeDocument/2006/relationships/viewProps"/><Relationship Id="rId4" Target="theme/theme1.xml" Type="http://schemas.openxmlformats.org/officeDocument/2006/relationships/theme"/><Relationship Id="rId5" Target="tableStyles.xml" Type="http://schemas.openxmlformats.org/officeDocument/2006/relationships/tableStyles"/><Relationship Id="rId6" Target="slides/slide1.xml" Type="http://schemas.openxmlformats.org/officeDocument/2006/relationships/slide"/><Relationship Id="rId7" Target="fonts/font7.fntdata" Type="http://schemas.openxmlformats.org/officeDocument/2006/relationships/font"/><Relationship Id="rId8" Target="fonts/font8.fntdata" Type="http://schemas.openxmlformats.org/officeDocument/2006/relationships/font"/></Relationships>
</file>

<file path=ppt/slideLayouts/_rels/slideLayout1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2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3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4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5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6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7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8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9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10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11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<Relationships xmlns="http://schemas.openxmlformats.org/package/2006/relationships"><Relationship Id="rId1" Target="../slideLayouts/slideLayout1.xml" Type="http://schemas.openxmlformats.org/officeDocument/2006/relationships/slideLayout"/><Relationship Id="rId10" Target="../slideLayouts/slideLayout10.xml" Type="http://schemas.openxmlformats.org/officeDocument/2006/relationships/slideLayout"/><Relationship Id="rId11" Target="../slideLayouts/slideLayout11.xml" Type="http://schemas.openxmlformats.org/officeDocument/2006/relationships/slideLayout"/><Relationship Id="rId12" Target="../theme/theme1.xml" Type="http://schemas.openxmlformats.org/officeDocument/2006/relationships/theme"/><Relationship Id="rId2" Target="../slideLayouts/slideLayout2.xml" Type="http://schemas.openxmlformats.org/officeDocument/2006/relationships/slideLayout"/><Relationship Id="rId3" Target="../slideLayouts/slideLayout3.xml" Type="http://schemas.openxmlformats.org/officeDocument/2006/relationships/slideLayout"/><Relationship Id="rId4" Target="../slideLayouts/slideLayout4.xml" Type="http://schemas.openxmlformats.org/officeDocument/2006/relationships/slideLayout"/><Relationship Id="rId5" Target="../slideLayouts/slideLayout5.xml" Type="http://schemas.openxmlformats.org/officeDocument/2006/relationships/slideLayout"/><Relationship Id="rId6" Target="../slideLayouts/slideLayout6.xml" Type="http://schemas.openxmlformats.org/officeDocument/2006/relationships/slideLayout"/><Relationship Id="rId7" Target="../slideLayouts/slideLayout7.xml" Type="http://schemas.openxmlformats.org/officeDocument/2006/relationships/slideLayout"/><Relationship Id="rId8" Target="../slideLayouts/slideLayout8.xml" Type="http://schemas.openxmlformats.org/officeDocument/2006/relationships/slideLayout"/><Relationship Id="rId9" Target="../slideLayouts/slideLayout9.xml" Type="http://schemas.openxmlformats.org/officeDocument/2006/relationships/slideLayout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.png" Type="http://schemas.openxmlformats.org/officeDocument/2006/relationships/image"/><Relationship Id="rId3" Target="../media/image2.svg" Type="http://schemas.openxmlformats.org/officeDocument/2006/relationships/image"/><Relationship Id="rId4" Target="../media/image3.png" Type="http://schemas.openxmlformats.org/officeDocument/2006/relationships/image"/><Relationship Id="rId5" Target="../media/image4.svg" Type="http://schemas.openxmlformats.org/officeDocument/2006/relationships/image"/><Relationship Id="rId6" Target="../media/image5.png" Type="http://schemas.openxmlformats.org/officeDocument/2006/relationships/image"/><Relationship Id="rId7" Target="../media/image6.svg" Type="http://schemas.openxmlformats.org/officeDocument/2006/relationships/image"/></Relationships>
</file>

<file path=ppt/slides/slide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F6F6F6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569597" y="2188031"/>
            <a:ext cx="28121607" cy="39515138"/>
          </a:xfrm>
          <a:custGeom>
            <a:avLst/>
            <a:gdLst/>
            <a:ahLst/>
            <a:cxnLst/>
            <a:rect r="r" b="b" t="t" l="l"/>
            <a:pathLst>
              <a:path h="39515138" w="28121607">
                <a:moveTo>
                  <a:pt x="0" y="0"/>
                </a:moveTo>
                <a:lnTo>
                  <a:pt x="28121606" y="0"/>
                </a:lnTo>
                <a:lnTo>
                  <a:pt x="28121606" y="39515138"/>
                </a:lnTo>
                <a:lnTo>
                  <a:pt x="0" y="39515138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3" id="3"/>
          <p:cNvSpPr/>
          <p:nvPr/>
        </p:nvSpPr>
        <p:spPr>
          <a:xfrm flipH="false" flipV="false" rot="0">
            <a:off x="6821537" y="19247288"/>
            <a:ext cx="15617725" cy="15533129"/>
          </a:xfrm>
          <a:custGeom>
            <a:avLst/>
            <a:gdLst/>
            <a:ahLst/>
            <a:cxnLst/>
            <a:rect r="r" b="b" t="t" l="l"/>
            <a:pathLst>
              <a:path h="15533129" w="15617725">
                <a:moveTo>
                  <a:pt x="0" y="0"/>
                </a:moveTo>
                <a:lnTo>
                  <a:pt x="15617726" y="0"/>
                </a:lnTo>
                <a:lnTo>
                  <a:pt x="15617726" y="15533130"/>
                </a:lnTo>
                <a:lnTo>
                  <a:pt x="0" y="15533130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4" id="4"/>
          <p:cNvSpPr/>
          <p:nvPr/>
        </p:nvSpPr>
        <p:spPr>
          <a:xfrm flipH="false" flipV="false" rot="0">
            <a:off x="4134553" y="18701519"/>
            <a:ext cx="5009401" cy="6488162"/>
          </a:xfrm>
          <a:custGeom>
            <a:avLst/>
            <a:gdLst/>
            <a:ahLst/>
            <a:cxnLst/>
            <a:rect r="r" b="b" t="t" l="l"/>
            <a:pathLst>
              <a:path h="6488162" w="5009401">
                <a:moveTo>
                  <a:pt x="0" y="0"/>
                </a:moveTo>
                <a:lnTo>
                  <a:pt x="5009401" y="0"/>
                </a:lnTo>
                <a:lnTo>
                  <a:pt x="5009401" y="6488162"/>
                </a:lnTo>
                <a:lnTo>
                  <a:pt x="0" y="6488162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TextBox 5" id="5"/>
          <p:cNvSpPr txBox="true"/>
          <p:nvPr/>
        </p:nvSpPr>
        <p:spPr>
          <a:xfrm rot="-379075">
            <a:off x="-937250" y="9998963"/>
            <a:ext cx="31631091" cy="5779746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 marL="0" indent="0" lvl="0">
              <a:lnSpc>
                <a:spcPts val="33794"/>
              </a:lnSpc>
              <a:spcBef>
                <a:spcPct val="0"/>
              </a:spcBef>
            </a:pPr>
            <a:r>
              <a:rPr lang="en-US" sz="67588">
                <a:solidFill>
                  <a:srgbClr val="FA5AA1"/>
                </a:solidFill>
                <a:latin typeface="Sloop Script Pro"/>
                <a:ea typeface="Sloop Script Pro"/>
                <a:cs typeface="Sloop Script Pro"/>
                <a:sym typeface="Sloop Script Pro"/>
              </a:rPr>
              <a:t>Birthday</a:t>
            </a:r>
          </a:p>
        </p:txBody>
      </p:sp>
      <p:sp>
        <p:nvSpPr>
          <p:cNvPr name="TextBox 6" id="6"/>
          <p:cNvSpPr txBox="true"/>
          <p:nvPr/>
        </p:nvSpPr>
        <p:spPr>
          <a:xfrm rot="0">
            <a:off x="5789942" y="5120094"/>
            <a:ext cx="17680917" cy="1182836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 marL="0" indent="0" lvl="0">
              <a:lnSpc>
                <a:spcPts val="10187"/>
              </a:lnSpc>
              <a:spcBef>
                <a:spcPct val="0"/>
              </a:spcBef>
            </a:pPr>
            <a:r>
              <a:rPr lang="en-US" b="true" sz="5788" spc="926">
                <a:solidFill>
                  <a:srgbClr val="FA5AA1"/>
                </a:solidFill>
                <a:latin typeface="Anonymous Pro Bold"/>
                <a:ea typeface="Anonymous Pro Bold"/>
                <a:cs typeface="Anonymous Pro Bold"/>
                <a:sym typeface="Anonymous Pro Bold"/>
              </a:rPr>
              <a:t>WELCOME TO OLIVIA'S</a:t>
            </a:r>
          </a:p>
        </p:txBody>
      </p:sp>
      <p:sp>
        <p:nvSpPr>
          <p:cNvPr name="TextBox 7" id="7"/>
          <p:cNvSpPr txBox="true"/>
          <p:nvPr/>
        </p:nvSpPr>
        <p:spPr>
          <a:xfrm rot="0">
            <a:off x="4134553" y="36064186"/>
            <a:ext cx="20991694" cy="293184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12095"/>
              </a:lnSpc>
            </a:pPr>
            <a:r>
              <a:rPr lang="en-US" b="true" sz="6872" spc="1099">
                <a:solidFill>
                  <a:srgbClr val="FA5AA1"/>
                </a:solidFill>
                <a:latin typeface="Anonymous Pro Bold"/>
                <a:ea typeface="Anonymous Pro Bold"/>
                <a:cs typeface="Anonymous Pro Bold"/>
                <a:sym typeface="Anonymous Pro Bold"/>
              </a:rPr>
              <a:t>THANK YOU FOR COMING</a:t>
            </a:r>
          </a:p>
          <a:p>
            <a:pPr algn="ctr">
              <a:lnSpc>
                <a:spcPts val="12095"/>
              </a:lnSpc>
            </a:pPr>
            <a:r>
              <a:rPr lang="en-US" b="true" sz="6872" spc="1099">
                <a:solidFill>
                  <a:srgbClr val="FA5AA1"/>
                </a:solidFill>
                <a:latin typeface="Anonymous Pro Bold"/>
                <a:ea typeface="Anonymous Pro Bold"/>
                <a:cs typeface="Anonymous Pro Bold"/>
                <a:sym typeface="Anonymous Pro Bold"/>
              </a:rPr>
              <a:t>AND HAVE FUN!</a:t>
            </a:r>
          </a:p>
        </p:txBody>
      </p:sp>
      <p:sp>
        <p:nvSpPr>
          <p:cNvPr name="Freeform 8" id="8"/>
          <p:cNvSpPr/>
          <p:nvPr/>
        </p:nvSpPr>
        <p:spPr>
          <a:xfrm flipH="true" flipV="false" rot="0">
            <a:off x="20617815" y="18701519"/>
            <a:ext cx="5009401" cy="6488162"/>
          </a:xfrm>
          <a:custGeom>
            <a:avLst/>
            <a:gdLst/>
            <a:ahLst/>
            <a:cxnLst/>
            <a:rect r="r" b="b" t="t" l="l"/>
            <a:pathLst>
              <a:path h="6488162" w="5009401">
                <a:moveTo>
                  <a:pt x="5009401" y="0"/>
                </a:moveTo>
                <a:lnTo>
                  <a:pt x="0" y="0"/>
                </a:lnTo>
                <a:lnTo>
                  <a:pt x="0" y="6488162"/>
                </a:lnTo>
                <a:lnTo>
                  <a:pt x="5009401" y="6488162"/>
                </a:lnTo>
                <a:lnTo>
                  <a:pt x="5009401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TextBox 9" id="9"/>
          <p:cNvSpPr txBox="true"/>
          <p:nvPr/>
        </p:nvSpPr>
        <p:spPr>
          <a:xfrm rot="-379075">
            <a:off x="2627048" y="14676401"/>
            <a:ext cx="25479012" cy="5244768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 marL="0" indent="0" lvl="0">
              <a:lnSpc>
                <a:spcPts val="30601"/>
              </a:lnSpc>
              <a:spcBef>
                <a:spcPct val="0"/>
              </a:spcBef>
            </a:pPr>
            <a:r>
              <a:rPr lang="en-US" sz="61203">
                <a:solidFill>
                  <a:srgbClr val="FA5AA1"/>
                </a:solidFill>
                <a:latin typeface="Sloop Script Pro"/>
                <a:ea typeface="Sloop Script Pro"/>
                <a:cs typeface="Sloop Script Pro"/>
                <a:sym typeface="Sloop Script Pro"/>
              </a:rPr>
              <a:t>Party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>
  <dcterms:created xsi:type="dcterms:W3CDTF">2006-08-16T00:00:00Z</dcterms:created>
  <dc:identifier>DAGywF27zNc</dc:identifier>
  <dcterms:modified xsi:type="dcterms:W3CDTF">2011-08-01T06:04:30Z</dcterms:modified>
  <cp:revision>1</cp:revision>
  <dc:title>Pink and Grey Illustrative Minimalist Birthday Party Flyer (32 x 48 in)</dc:title>
</cp:coreProperties>
</file>